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69" r:id="rId2"/>
    <p:sldId id="260" r:id="rId3"/>
    <p:sldId id="263" r:id="rId4"/>
    <p:sldId id="262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AB37A-79C3-4986-8610-B70E30CEF04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67068-FB28-4AD5-92E8-24EAEA49D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94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72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6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456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4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441807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50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75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26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8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857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117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52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408237"/>
            <a:ext cx="8686800" cy="4525963"/>
          </a:xfrm>
        </p:spPr>
        <p:txBody>
          <a:bodyPr>
            <a:normAutofit/>
          </a:bodyPr>
          <a:lstStyle/>
          <a:p>
            <a:endParaRPr lang="en-US" sz="4800" b="1" dirty="0" smtClean="0"/>
          </a:p>
          <a:p>
            <a:r>
              <a:rPr lang="en-US" sz="4800" b="1" dirty="0" smtClean="0">
                <a:solidFill>
                  <a:srgbClr val="FF0066"/>
                </a:solidFill>
              </a:rPr>
              <a:t>TOMAR </a:t>
            </a:r>
            <a:r>
              <a:rPr lang="en-US" sz="4800" b="1" u="sng" dirty="0" smtClean="0">
                <a:solidFill>
                  <a:srgbClr val="FF0066"/>
                </a:solidFill>
              </a:rPr>
              <a:t>Quiz 1: </a:t>
            </a:r>
            <a:r>
              <a:rPr lang="en-US" sz="4800" b="1" u="sng" dirty="0" err="1" smtClean="0">
                <a:solidFill>
                  <a:srgbClr val="FF0066"/>
                </a:solidFill>
              </a:rPr>
              <a:t>Capitulo</a:t>
            </a:r>
            <a:r>
              <a:rPr lang="en-US" sz="4800" b="1" u="sng" dirty="0" smtClean="0">
                <a:solidFill>
                  <a:srgbClr val="FF0066"/>
                </a:solidFill>
              </a:rPr>
              <a:t> 7</a:t>
            </a:r>
            <a:endParaRPr lang="en-US" sz="4800" b="1" dirty="0">
              <a:solidFill>
                <a:srgbClr val="FF0066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" y="1066800"/>
            <a:ext cx="8915400" cy="5562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2800" b="1" dirty="0" err="1" smtClean="0">
                <a:solidFill>
                  <a:srgbClr val="FF0000"/>
                </a:solidFill>
              </a:rPr>
              <a:t>Proposito</a:t>
            </a:r>
            <a:r>
              <a:rPr lang="en-US" sz="2800" b="1" dirty="0" smtClean="0">
                <a:solidFill>
                  <a:srgbClr val="FF0000"/>
                </a:solidFill>
              </a:rPr>
              <a:t> # 40: </a:t>
            </a:r>
            <a:r>
              <a:rPr lang="en-US" sz="2800" dirty="0" smtClean="0"/>
              <a:t>¿</a:t>
            </a:r>
            <a:r>
              <a:rPr lang="en-US" sz="2800" dirty="0" err="1" smtClean="0"/>
              <a:t>Esquiaron</a:t>
            </a:r>
            <a:r>
              <a:rPr lang="en-US" sz="2800" dirty="0" smtClean="0"/>
              <a:t> </a:t>
            </a:r>
            <a:r>
              <a:rPr lang="en-US" sz="2800" dirty="0" err="1" smtClean="0"/>
              <a:t>ustedes</a:t>
            </a:r>
            <a:r>
              <a:rPr lang="en-US" sz="2800" dirty="0" smtClean="0"/>
              <a:t> </a:t>
            </a:r>
            <a:r>
              <a:rPr lang="en-US" sz="2800" dirty="0" err="1" smtClean="0"/>
              <a:t>ayer</a:t>
            </a:r>
            <a:r>
              <a:rPr lang="en-US" sz="2800" dirty="0" smtClean="0"/>
              <a:t>?</a:t>
            </a:r>
          </a:p>
          <a:p>
            <a:pPr marL="0" indent="0">
              <a:buFont typeface="Wingdings 2"/>
              <a:buNone/>
            </a:pPr>
            <a:r>
              <a:rPr lang="en-US" sz="2400" b="1" i="1" dirty="0" smtClean="0">
                <a:solidFill>
                  <a:srgbClr val="00B050"/>
                </a:solidFill>
              </a:rPr>
              <a:t>L.O: To learn about winter weather activities</a:t>
            </a:r>
            <a:r>
              <a:rPr lang="en-US" sz="2000" i="1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Font typeface="Wingdings 2"/>
              <a:buNone/>
            </a:pPr>
            <a:r>
              <a:rPr lang="en-US" sz="2800" b="1" dirty="0" err="1" smtClean="0">
                <a:solidFill>
                  <a:srgbClr val="FF0000"/>
                </a:solidFill>
              </a:rPr>
              <a:t>Actividad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Inicial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6868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Me </a:t>
            </a:r>
            <a:r>
              <a:rPr lang="en-US" sz="2800" dirty="0" smtClean="0"/>
              <a:t>llamo ____________	Clase </a:t>
            </a:r>
            <a:r>
              <a:rPr lang="en-US" sz="2800" dirty="0" smtClean="0"/>
              <a:t>802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EL </a:t>
            </a:r>
            <a:r>
              <a:rPr lang="en-US" sz="2800" dirty="0" smtClean="0"/>
              <a:t>5 </a:t>
            </a:r>
            <a:r>
              <a:rPr lang="en-US" sz="2800" dirty="0" smtClean="0"/>
              <a:t>DE ENERO DEL 2018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44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5" t="28770" r="27491" b="28572"/>
          <a:stretch/>
        </p:blipFill>
        <p:spPr bwMode="auto">
          <a:xfrm>
            <a:off x="304800" y="2104570"/>
            <a:ext cx="7942942" cy="3610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36637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El </a:t>
            </a:r>
            <a:r>
              <a:rPr lang="en-US" sz="4400" b="1" dirty="0" err="1" smtClean="0">
                <a:solidFill>
                  <a:srgbClr val="FF0000"/>
                </a:solidFill>
              </a:rPr>
              <a:t>invierno</a:t>
            </a:r>
            <a:r>
              <a:rPr lang="en-US" sz="4400" dirty="0" smtClean="0"/>
              <a:t>- Winter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657600" y="2731489"/>
            <a:ext cx="4838700" cy="305971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b="1" dirty="0"/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Hace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frio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err="1" smtClean="0">
                <a:solidFill>
                  <a:srgbClr val="0070C0"/>
                </a:solidFill>
              </a:rPr>
              <a:t>Está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nevando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err="1" smtClean="0">
                <a:solidFill>
                  <a:srgbClr val="0070C0"/>
                </a:solidFill>
              </a:rPr>
              <a:t>Nieva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err="1" smtClean="0">
                <a:solidFill>
                  <a:srgbClr val="0070C0"/>
                </a:solidFill>
              </a:rPr>
              <a:t>Tormenta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96200" y="2121888"/>
            <a:ext cx="533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200400"/>
            <a:ext cx="533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3886200"/>
            <a:ext cx="533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4495800"/>
            <a:ext cx="5334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44045" y="2731489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It’s cold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3200" y="3352800"/>
            <a:ext cx="2286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It’s snowing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09308" y="3972580"/>
            <a:ext cx="3286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It’s snowing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4525653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Storm</a:t>
            </a:r>
            <a:endParaRPr lang="en-US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4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6714192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5400" y="4673025"/>
            <a:ext cx="374891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_tradnl" sz="3200" b="1" dirty="0" smtClean="0">
                <a:solidFill>
                  <a:srgbClr val="FF0000"/>
                </a:solidFill>
              </a:rPr>
              <a:t>La estación de esquí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3738096" y="1066800"/>
            <a:ext cx="757704" cy="176645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6942792" y="4114800"/>
            <a:ext cx="982008" cy="2135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956647" y="1524000"/>
            <a:ext cx="663353" cy="48714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52800" y="5314017"/>
            <a:ext cx="1905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Ski station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38400" y="619780"/>
            <a:ext cx="2624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La montaña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62396" y="1244352"/>
            <a:ext cx="1439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El </a:t>
            </a:r>
            <a:r>
              <a:rPr lang="en-US" sz="2800" b="1" dirty="0" err="1" smtClean="0">
                <a:solidFill>
                  <a:srgbClr val="FF0000"/>
                </a:solidFill>
              </a:rPr>
              <a:t>pico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35827" y="228600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mountain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0500" y="1610380"/>
            <a:ext cx="1181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peak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29113" y="4210957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La </a:t>
            </a:r>
            <a:r>
              <a:rPr lang="en-US" sz="2800" b="1" dirty="0" err="1" smtClean="0">
                <a:solidFill>
                  <a:srgbClr val="FF0000"/>
                </a:solidFill>
              </a:rPr>
              <a:t>nieve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3800" y="458218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9900"/>
                </a:solidFill>
              </a:rPr>
              <a:t>snow</a:t>
            </a:r>
            <a:endParaRPr lang="en-US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03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57400"/>
            <a:ext cx="5486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55418"/>
            <a:ext cx="6553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009900"/>
                </a:solidFill>
              </a:rPr>
              <a:t>Practicar el </a:t>
            </a:r>
            <a:r>
              <a:rPr lang="es-ES_tradnl" sz="3200" b="1" dirty="0" err="1" smtClean="0">
                <a:solidFill>
                  <a:srgbClr val="009900"/>
                </a:solidFill>
              </a:rPr>
              <a:t>esqui</a:t>
            </a:r>
            <a:r>
              <a:rPr lang="es-ES_tradnl" sz="3200" b="1" dirty="0" smtClean="0">
                <a:solidFill>
                  <a:srgbClr val="009900"/>
                </a:solidFill>
              </a:rPr>
              <a:t>-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skiing</a:t>
            </a:r>
            <a:r>
              <a:rPr lang="es-ES_tradnl" sz="3200" dirty="0" smtClean="0"/>
              <a:t> </a:t>
            </a:r>
            <a:r>
              <a:rPr lang="es-ES_tradnl" sz="2000" i="1" dirty="0" smtClean="0"/>
              <a:t>(</a:t>
            </a:r>
            <a:r>
              <a:rPr lang="es-ES_tradnl" sz="2000" i="1" dirty="0" err="1" smtClean="0"/>
              <a:t>the</a:t>
            </a:r>
            <a:r>
              <a:rPr lang="es-ES_tradnl" sz="2000" i="1" dirty="0" smtClean="0"/>
              <a:t> sport)</a:t>
            </a:r>
            <a:endParaRPr lang="es-ES_tradnl" sz="2000" b="1" dirty="0">
              <a:solidFill>
                <a:srgbClr val="009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609600"/>
            <a:ext cx="6553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7030A0"/>
                </a:solidFill>
              </a:rPr>
              <a:t>Esquiar</a:t>
            </a:r>
            <a:r>
              <a:rPr lang="es-ES_tradnl" sz="3200" b="1" dirty="0" smtClean="0">
                <a:solidFill>
                  <a:srgbClr val="009900"/>
                </a:solidFill>
              </a:rPr>
              <a:t> </a:t>
            </a:r>
            <a:r>
              <a:rPr lang="es-ES_tradnl" sz="3200" dirty="0" smtClean="0"/>
              <a:t>to </a:t>
            </a:r>
            <a:r>
              <a:rPr lang="es-ES_tradnl" sz="3200" dirty="0" err="1" smtClean="0"/>
              <a:t>ski</a:t>
            </a:r>
            <a:endParaRPr lang="es-ES_tradnl" sz="3200" b="1" dirty="0">
              <a:solidFill>
                <a:srgbClr val="009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540172"/>
            <a:ext cx="2667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FF0000"/>
                </a:solidFill>
              </a:rPr>
              <a:t>La esquiadora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447800" y="4373428"/>
            <a:ext cx="1512535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172200" y="5334000"/>
            <a:ext cx="1295400" cy="28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15000" y="1587048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skier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886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El bastón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491" y="4373428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9900"/>
                </a:solidFill>
              </a:rPr>
              <a:t>Ski pole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32964" y="5368636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El </a:t>
            </a:r>
            <a:r>
              <a:rPr lang="es-ES_tradnl" sz="2800" b="1" dirty="0" err="1" smtClean="0">
                <a:solidFill>
                  <a:srgbClr val="FF0000"/>
                </a:solidFill>
              </a:rPr>
              <a:t>esqui</a:t>
            </a:r>
            <a:r>
              <a:rPr lang="es-ES_tradnl" sz="2800" b="1" dirty="0" smtClean="0">
                <a:solidFill>
                  <a:srgbClr val="FF0000"/>
                </a:solidFill>
              </a:rPr>
              <a:t> 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0564" y="5859539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9900"/>
                </a:solidFill>
              </a:rPr>
              <a:t>ski</a:t>
            </a:r>
            <a:endParaRPr lang="en-US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4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800"/>
            <a:ext cx="22860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4" t="28769" r="28941" b="24406"/>
          <a:stretch/>
        </p:blipFill>
        <p:spPr bwMode="auto">
          <a:xfrm>
            <a:off x="1371599" y="762000"/>
            <a:ext cx="680956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52600" y="3048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snowboarder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3048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helmet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22098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Ski</a:t>
            </a:r>
            <a:r>
              <a:rPr lang="es-ES_tradnl" sz="2800" b="1" dirty="0" smtClean="0">
                <a:solidFill>
                  <a:srgbClr val="009900"/>
                </a:solidFill>
              </a:rPr>
              <a:t> </a:t>
            </a:r>
            <a:r>
              <a:rPr lang="es-ES_tradnl" sz="2800" b="1" dirty="0" err="1" smtClean="0">
                <a:solidFill>
                  <a:srgbClr val="009900"/>
                </a:solidFill>
              </a:rPr>
              <a:t>jacket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91518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gloves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409700" y="4114800"/>
            <a:ext cx="876300" cy="1143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400" y="450598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boot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26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4" t="27976" r="26822" b="30754"/>
          <a:stretch/>
        </p:blipFill>
        <p:spPr bwMode="auto">
          <a:xfrm>
            <a:off x="2971800" y="159960"/>
            <a:ext cx="6274042" cy="3407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0" t="31251" r="42547" b="23768"/>
          <a:stretch/>
        </p:blipFill>
        <p:spPr bwMode="auto">
          <a:xfrm>
            <a:off x="152401" y="3719945"/>
            <a:ext cx="4679804" cy="306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62600" y="100867"/>
            <a:ext cx="25700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009900"/>
                </a:solidFill>
              </a:rPr>
              <a:t>Ticket </a:t>
            </a:r>
            <a:r>
              <a:rPr lang="es-ES_tradnl" sz="2800" b="1" dirty="0" err="1" smtClean="0">
                <a:solidFill>
                  <a:srgbClr val="009900"/>
                </a:solidFill>
              </a:rPr>
              <a:t>window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04803" y="2741151"/>
            <a:ext cx="2209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009900"/>
                </a:solidFill>
              </a:rPr>
              <a:t>ticket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038600" y="5009577"/>
            <a:ext cx="1524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76455" y="4419600"/>
            <a:ext cx="2533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El </a:t>
            </a:r>
            <a:r>
              <a:rPr lang="es-ES_tradnl" sz="2800" b="1" dirty="0" err="1" smtClean="0">
                <a:solidFill>
                  <a:srgbClr val="FF0000"/>
                </a:solidFill>
              </a:rPr>
              <a:t>teleski</a:t>
            </a:r>
            <a:endParaRPr lang="es-ES_tradnl" sz="2800" b="1" dirty="0" smtClean="0">
              <a:solidFill>
                <a:srgbClr val="FF0000"/>
              </a:solidFill>
            </a:endParaRPr>
          </a:p>
          <a:p>
            <a:r>
              <a:rPr lang="es-ES_tradnl" sz="2800" b="1" dirty="0" smtClean="0">
                <a:solidFill>
                  <a:srgbClr val="FF0000"/>
                </a:solidFill>
              </a:rPr>
              <a:t>La telesilla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9603" y="4635043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Ski</a:t>
            </a:r>
            <a:r>
              <a:rPr lang="es-ES_tradnl" sz="2800" b="1" dirty="0" smtClean="0">
                <a:solidFill>
                  <a:srgbClr val="009900"/>
                </a:solidFill>
              </a:rPr>
              <a:t> </a:t>
            </a:r>
            <a:r>
              <a:rPr lang="es-ES_tradnl" sz="2800" b="1" dirty="0" err="1" smtClean="0">
                <a:solidFill>
                  <a:srgbClr val="009900"/>
                </a:solidFill>
              </a:rPr>
              <a:t>lift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8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3" t="28970" r="53594" b="15674"/>
          <a:stretch/>
        </p:blipFill>
        <p:spPr bwMode="auto">
          <a:xfrm>
            <a:off x="297873" y="311727"/>
            <a:ext cx="2971800" cy="4906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0" t="26988" r="47125" b="16762"/>
          <a:stretch/>
        </p:blipFill>
        <p:spPr bwMode="auto">
          <a:xfrm>
            <a:off x="3826935" y="1524000"/>
            <a:ext cx="516466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1615787" y="3733800"/>
            <a:ext cx="167986" cy="205740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83573" y="5763493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</a:rPr>
              <a:t>La pista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6096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slope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2503170"/>
            <a:ext cx="25700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The</a:t>
            </a:r>
            <a:r>
              <a:rPr lang="es-ES_tradnl" sz="2800" b="1" dirty="0" smtClean="0">
                <a:solidFill>
                  <a:srgbClr val="009900"/>
                </a:solidFill>
              </a:rPr>
              <a:t> </a:t>
            </a:r>
            <a:r>
              <a:rPr lang="en-US" sz="2800" b="1" dirty="0" smtClean="0">
                <a:solidFill>
                  <a:srgbClr val="009900"/>
                </a:solidFill>
              </a:rPr>
              <a:t>skater</a:t>
            </a:r>
            <a:endParaRPr lang="en-US" sz="2400" i="1" dirty="0">
              <a:solidFill>
                <a:srgbClr val="00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1582" y="3813885"/>
            <a:ext cx="25700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800" b="1" dirty="0" err="1" smtClean="0">
                <a:solidFill>
                  <a:srgbClr val="009900"/>
                </a:solidFill>
              </a:rPr>
              <a:t>Skating</a:t>
            </a:r>
            <a:r>
              <a:rPr lang="es-ES_tradnl" sz="2800" b="1" dirty="0" smtClean="0">
                <a:solidFill>
                  <a:srgbClr val="009900"/>
                </a:solidFill>
              </a:rPr>
              <a:t> ring</a:t>
            </a:r>
            <a:endParaRPr lang="es-ES_tradnl" sz="2400" i="1" dirty="0">
              <a:solidFill>
                <a:srgbClr val="00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64086" y="5017779"/>
            <a:ext cx="128500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000" b="1" i="1" dirty="0" err="1" smtClean="0">
                <a:solidFill>
                  <a:srgbClr val="009900"/>
                </a:solidFill>
              </a:rPr>
              <a:t>Outdoors</a:t>
            </a:r>
            <a:endParaRPr lang="es-ES_tradnl" i="1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5800" y="6143883"/>
            <a:ext cx="9802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rgbClr val="009900"/>
                </a:solidFill>
              </a:rPr>
              <a:t>skate</a:t>
            </a:r>
            <a:endParaRPr lang="es-ES_tradnl" sz="2000" i="1" dirty="0">
              <a:solidFill>
                <a:srgbClr val="00990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746" y="5555605"/>
            <a:ext cx="1302395" cy="130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74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686800" cy="838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57912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Principiantes</a:t>
            </a:r>
          </a:p>
          <a:p>
            <a:r>
              <a:rPr lang="es-ES_tradnl" dirty="0" smtClean="0"/>
              <a:t>Avanzado(a)</a:t>
            </a:r>
          </a:p>
          <a:p>
            <a:r>
              <a:rPr lang="es-ES_tradnl" dirty="0" smtClean="0"/>
              <a:t>Temperatura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VERBOS</a:t>
            </a:r>
          </a:p>
          <a:p>
            <a:r>
              <a:rPr lang="es-ES_tradnl" dirty="0" smtClean="0"/>
              <a:t>Patinar sobre hielo</a:t>
            </a:r>
          </a:p>
          <a:p>
            <a:r>
              <a:rPr lang="es-ES_tradnl" dirty="0" smtClean="0"/>
              <a:t>Subir </a:t>
            </a:r>
          </a:p>
          <a:p>
            <a:r>
              <a:rPr lang="es-ES_tradnl" dirty="0" smtClean="0"/>
              <a:t>Bajar</a:t>
            </a: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EXPRESIONES</a:t>
            </a:r>
          </a:p>
          <a:p>
            <a:r>
              <a:rPr lang="es-ES_tradnl" dirty="0" smtClean="0"/>
              <a:t>Tener miedo</a:t>
            </a:r>
          </a:p>
          <a:p>
            <a:r>
              <a:rPr lang="es-ES_tradnl" dirty="0" err="1" smtClean="0"/>
              <a:t>Quiza</a:t>
            </a:r>
            <a:endParaRPr lang="es-ES_tradnl" dirty="0" smtClean="0"/>
          </a:p>
          <a:p>
            <a:r>
              <a:rPr lang="es-ES_tradnl" dirty="0" err="1" smtClean="0"/>
              <a:t>Quizas</a:t>
            </a:r>
            <a:endParaRPr lang="es-ES_tradnl" dirty="0" smtClean="0"/>
          </a:p>
          <a:p>
            <a:r>
              <a:rPr lang="es-ES_tradnl" dirty="0" smtClean="0"/>
              <a:t>Tal vez</a:t>
            </a:r>
          </a:p>
          <a:p>
            <a:endParaRPr lang="es-ES_tradnl" dirty="0" smtClean="0"/>
          </a:p>
          <a:p>
            <a:endParaRPr lang="es-ES_tradnl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600200" y="5562600"/>
            <a:ext cx="457200" cy="3810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1676400" y="5943600"/>
            <a:ext cx="381000" cy="5334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19400" y="10668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beginners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15488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advanced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67000" y="2006025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temperature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2627" y="29204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To </a:t>
            </a:r>
            <a:r>
              <a:rPr lang="en-US" sz="3200" b="1" dirty="0" err="1" smtClean="0">
                <a:solidFill>
                  <a:srgbClr val="009900"/>
                </a:solidFill>
              </a:rPr>
              <a:t>iceskate</a:t>
            </a:r>
            <a:r>
              <a:rPr lang="en-US" sz="3200" b="1" dirty="0" smtClean="0">
                <a:solidFill>
                  <a:srgbClr val="009900"/>
                </a:solidFill>
              </a:rPr>
              <a:t> 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2045" y="33776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To go up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47800" y="38348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To go down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9291" y="47244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To be afraid</a:t>
            </a:r>
            <a:endParaRPr lang="en-US" sz="2800" i="1" dirty="0">
              <a:solidFill>
                <a:srgbClr val="0099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33600" y="566362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Perhaps/ maybe</a:t>
            </a:r>
            <a:endParaRPr lang="en-US" sz="2800" i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7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40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smtClean="0"/>
              <a:t>Complete 7.6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4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4451</TotalTime>
  <Words>150</Words>
  <Application>Microsoft Office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Me llamo ____________ Clase 802 LA FECHA ES EL 5 DE ENERO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  <vt:lpstr>Tarea # 40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7 DICIEMBRE DEL 2015</dc:title>
  <dc:creator>Helen Zumaeta</dc:creator>
  <cp:lastModifiedBy>Helen Zumaeta</cp:lastModifiedBy>
  <cp:revision>22</cp:revision>
  <cp:lastPrinted>2015-12-07T22:57:06Z</cp:lastPrinted>
  <dcterms:created xsi:type="dcterms:W3CDTF">2015-12-04T23:24:26Z</dcterms:created>
  <dcterms:modified xsi:type="dcterms:W3CDTF">2018-01-05T15:59:23Z</dcterms:modified>
</cp:coreProperties>
</file>